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A6E18-BEF5-48B7-9E4F-1725AF8D7D4F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8F573-D5BC-4DB2-9CA5-90D17D90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A6E18-BEF5-48B7-9E4F-1725AF8D7D4F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8F573-D5BC-4DB2-9CA5-90D17D90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A6E18-BEF5-48B7-9E4F-1725AF8D7D4F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8F573-D5BC-4DB2-9CA5-90D17D90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A6E18-BEF5-48B7-9E4F-1725AF8D7D4F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8F573-D5BC-4DB2-9CA5-90D17D90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A6E18-BEF5-48B7-9E4F-1725AF8D7D4F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8F573-D5BC-4DB2-9CA5-90D17D90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A6E18-BEF5-48B7-9E4F-1725AF8D7D4F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8F573-D5BC-4DB2-9CA5-90D17D90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A6E18-BEF5-48B7-9E4F-1725AF8D7D4F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8F573-D5BC-4DB2-9CA5-90D17D90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A6E18-BEF5-48B7-9E4F-1725AF8D7D4F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8F573-D5BC-4DB2-9CA5-90D17D90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A6E18-BEF5-48B7-9E4F-1725AF8D7D4F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8F573-D5BC-4DB2-9CA5-90D17D90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A6E18-BEF5-48B7-9E4F-1725AF8D7D4F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8F573-D5BC-4DB2-9CA5-90D17D90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A6E18-BEF5-48B7-9E4F-1725AF8D7D4F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8F573-D5BC-4DB2-9CA5-90D17D902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CA6E18-BEF5-48B7-9E4F-1725AF8D7D4F}" type="datetimeFigureOut">
              <a:rPr lang="en-US" smtClean="0"/>
              <a:pPr/>
              <a:t>27-Jul-19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C08F573-D5BC-4DB2-9CA5-90D17D90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FF0000"/>
                </a:solidFill>
              </a:rPr>
              <a:t>SCOPE OF HOMOEOPATHIC PHARMACY IN RELATION TO MATERIA MEDICA</a:t>
            </a:r>
            <a:br>
              <a:rPr lang="en-US" sz="3100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DR.RAMYA S.S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ASSISTANT PROFESSOR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DEPARTMENT OF HOMOEOPATHIC PHARMACY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pic>
        <p:nvPicPr>
          <p:cNvPr id="4" name="Content Placeholder 3" descr="pharmacy slide 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609600"/>
            <a:ext cx="3076575" cy="20478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STUDY OF PHARMACY HELPS TO KNOW ABOUT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772400" cy="2563368"/>
          </a:xfrm>
        </p:spPr>
        <p:txBody>
          <a:bodyPr/>
          <a:lstStyle/>
          <a:p>
            <a:pPr marL="493776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SOURCES OF DRUGS</a:t>
            </a:r>
          </a:p>
          <a:p>
            <a:pPr marL="493776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METHOD OF COLLECTION ,PRESERVATION</a:t>
            </a:r>
          </a:p>
          <a:p>
            <a:pPr marL="493776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PREPARATION,DIFFERENT SCALES AND PRESERVATION OF MEDICINES</a:t>
            </a:r>
          </a:p>
          <a:p>
            <a:pPr marL="493776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POTENTISATION</a:t>
            </a:r>
          </a:p>
          <a:p>
            <a:pPr marL="493776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PRESCRIPTION AND DISPENSING</a:t>
            </a:r>
          </a:p>
          <a:p>
            <a:pPr marL="493776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POSOLOGY</a:t>
            </a:r>
          </a:p>
          <a:p>
            <a:pPr marL="493776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DRUG PROVING</a:t>
            </a:r>
          </a:p>
          <a:p>
            <a:pPr marL="493776" indent="-457200" algn="l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KOWIEDGE OF SOURCES HELPS TO IDENIFY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3956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SHORT ACTING MEDICINES(Vegetable kingdom)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DEEP ACTING REMEDIES(Animal ,mineral </a:t>
            </a:r>
            <a:r>
              <a:rPr lang="en-US" dirty="0" err="1" smtClean="0"/>
              <a:t>sources,nosodes</a:t>
            </a:r>
            <a:r>
              <a:rPr lang="en-US" dirty="0" smtClean="0"/>
              <a:t>)       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DRUGS BELONGING TO THE SAME FAMILY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TO SELECT POTENCY(In case of </a:t>
            </a:r>
            <a:r>
              <a:rPr lang="en-US" dirty="0" err="1" smtClean="0"/>
              <a:t>nosodes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8183880" cy="3733800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C00000"/>
                </a:solidFill>
              </a:rPr>
              <a:t>EFFECT OF MEDICINES VARIES IF COLLECTED IN DIFFERENT TIMES OF THE YEAR</a:t>
            </a:r>
            <a:br>
              <a:rPr lang="en-US" sz="2700" dirty="0" smtClean="0">
                <a:solidFill>
                  <a:srgbClr val="C00000"/>
                </a:solidFill>
              </a:rPr>
            </a:br>
            <a:r>
              <a:rPr lang="en-US" sz="2700" dirty="0" smtClean="0">
                <a:solidFill>
                  <a:srgbClr val="C00000"/>
                </a:solidFill>
              </a:rPr>
              <a:t/>
            </a:r>
            <a:br>
              <a:rPr lang="en-US" sz="2700" dirty="0" smtClean="0">
                <a:solidFill>
                  <a:srgbClr val="C00000"/>
                </a:solidFill>
              </a:rPr>
            </a:br>
            <a:r>
              <a:rPr lang="en-US" sz="2700" dirty="0" smtClean="0">
                <a:solidFill>
                  <a:srgbClr val="C00000"/>
                </a:solidFill>
              </a:rPr>
              <a:t/>
            </a:r>
            <a:br>
              <a:rPr lang="en-US" sz="2700" dirty="0" smtClean="0">
                <a:solidFill>
                  <a:srgbClr val="C00000"/>
                </a:solidFill>
              </a:rPr>
            </a:br>
            <a:r>
              <a:rPr lang="en-US" sz="2700" dirty="0" smtClean="0">
                <a:solidFill>
                  <a:srgbClr val="C00000"/>
                </a:solidFill>
              </a:rPr>
              <a:t>  THE METHOD OF PRESERVATION OF PLANT SUBSTANCES AND ANIMALS ARE DIFFERENT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755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KNOWLEDGE OF MODES OF COLLECTION OF VARIOUS DRUG SUBSTANCES AND THEIR METHOD OF PRESERVATION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7030A0"/>
                </a:solidFill>
              </a:rPr>
              <a:t>KNOWLEDGE OF PREPARATION ,SCALE AND PRESERVATION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362200"/>
            <a:ext cx="818388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KNOWLEDGE OF MATERIA MEDICA WILL BE OF NO VALUE TO THE PHYSICIAN IF HE HAS NO KNOWLEDGE OF POTENCY OF THE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670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chemeClr val="accent1"/>
                </a:solidFill>
              </a:rPr>
              <a:t>POTENTISATION</a:t>
            </a:r>
            <a:endParaRPr lang="en-US" sz="6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KNOWLEDGE OF PRESCRIPTION AND SERVING    </a:t>
            </a:r>
            <a:endParaRPr lang="en-US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209800"/>
            <a:ext cx="8183880" cy="3825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HIGHEST IDEAL OF CURE NOT ONLY DEPENDS UPON THE PROPER SELECTION OF REMEDY BUT ALSO ON THE PROPER DOSES OF MEDICINE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831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POSOLOGY</a:t>
            </a:r>
            <a:endParaRPr lang="en-US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514600"/>
            <a:ext cx="8183880" cy="3200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DRUG PROVING IS AN INTEGRAL PART OF HOMOEOPATHIC PHARMACY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6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DRUG PROVING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121</TotalTime>
  <Words>164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SCOPE OF HOMOEOPATHIC PHARMACY IN RELATION TO MATERIA MEDICA  DR.RAMYA S.S ASSISTANT PROFESSOR DEPARTMENT OF HOMOEOPATHIC PHARMACY  </vt:lpstr>
      <vt:lpstr>STUDY OF PHARMACY HELPS TO KNOW ABOUT  </vt:lpstr>
      <vt:lpstr>KOWIEDGE OF SOURCES HELPS TO IDENIFY</vt:lpstr>
      <vt:lpstr>EFFECT OF MEDICINES VARIES IF COLLECTED IN DIFFERENT TIMES OF THE YEAR     THE METHOD OF PRESERVATION OF PLANT SUBSTANCES AND ANIMALS ARE DIFFERENT </vt:lpstr>
      <vt:lpstr>Slide 5</vt:lpstr>
      <vt:lpstr>KNOWLEDGE OF MATERIA MEDICA WILL BE OF NO VALUE TO THE PHYSICIAN IF HE HAS NO KNOWLEDGE OF POTENCY OF THE MEDICINE</vt:lpstr>
      <vt:lpstr>Slide 7</vt:lpstr>
      <vt:lpstr>HIGHEST IDEAL OF CURE NOT ONLY DEPENDS UPON THE PROPER SELECTION OF REMEDY BUT ALSO ON THE PROPER DOSES OF MEDICINE</vt:lpstr>
      <vt:lpstr>DRUG PROVING IS AN INTEGRAL PART OF HOMOEOPATHIC PHARMACY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HOMOEOPATHIC PHARMACY IN RELATION TO MATERIA MEDICA</dc:title>
  <dc:creator>Windows</dc:creator>
  <cp:lastModifiedBy>Windows</cp:lastModifiedBy>
  <cp:revision>26</cp:revision>
  <dcterms:created xsi:type="dcterms:W3CDTF">2019-07-19T05:43:13Z</dcterms:created>
  <dcterms:modified xsi:type="dcterms:W3CDTF">2019-07-27T04:57:15Z</dcterms:modified>
</cp:coreProperties>
</file>